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1750060"/>
            <a:ext cx="8065770" cy="2103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237615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67460" y="1930400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22653</Words>
  <Application>WPS 演示</Application>
  <PresentationFormat>宽屏</PresentationFormat>
  <Paragraphs>1373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1115</cp:revision>
  <dcterms:created xsi:type="dcterms:W3CDTF">2023-03-12T00:14:14Z</dcterms:created>
  <dcterms:modified xsi:type="dcterms:W3CDTF">2023-03-12T00:14:14Z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